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375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Leading AI Driven Transformation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1214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4819769"/>
            <a:ext cx="347663" cy="3476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0040" y="4795242"/>
            <a:ext cx="28124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Akshay Damodar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9410"/>
            <a:ext cx="8276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Takeaways and Next Steps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382" y="4207788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05" y="4207788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028" y="4207788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0865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Rise of AI: Opportunities and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is revolutionizing industries, automating tasks, and providing valuable insights.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Ethical concerns, data privacy issues, and workforce adjustments are key considerations.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525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Defining a Clear Vision and Strategy for AI Transformation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369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3921919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836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1. Define Goals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2732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specific business goals to be achieved with AI.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369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509" y="3921919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836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2. Identify Use Cases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2732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potential applications of AI to address business challenges.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09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6345912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0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3. Develop Roadmap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13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Outline a phased approach for implementing AI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Aligning AI with Business Objectives and Customer Needs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8713" y="3314938"/>
            <a:ext cx="129778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899410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Needs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388876"/>
            <a:ext cx="61495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Understanding customer expectations and pain points.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623958"/>
            </a:avLst>
          </a:prstGeom>
          <a:solidFill>
            <a:srgbClr val="414A7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877" y="4822269"/>
            <a:ext cx="171450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62272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Business Objectives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5112187"/>
            <a:ext cx="477928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Connecting AI initiatives to strategic goals.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623958"/>
            </a:avLst>
          </a:prstGeom>
          <a:solidFill>
            <a:srgbClr val="414A7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5497" y="6545580"/>
            <a:ext cx="156210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Solutions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Developing AI solutions that address both customer needs and business objectives.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Establishing Agile Project Management Practices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619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Timeboxing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74618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Breaking down projects into smaller, manageable sprints.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4619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74618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Encouraging cross-functional teams to work together.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5243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46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Iteration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43663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Continuously evaluating and improving solutions based on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392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Developing an AI Governance and Risk Mitigation Framework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9511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221831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021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512344"/>
            <a:ext cx="67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Establishing clear policies and procedures for data handling.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408682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21540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642128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442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Bias Mitigation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932640"/>
            <a:ext cx="75624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Implementing measures to ensure fairness and equity in AI systems.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0711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63570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43876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62518"/>
            <a:ext cx="4498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Transparency and Accountability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5293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Ensuring transparency in AI decision-making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Building a Network of Transformation Champions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6438" y="2645569"/>
            <a:ext cx="15168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Identify Leaders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Identifying individuals passionate about AI and its potential.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2030" y="4489013"/>
            <a:ext cx="20038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8298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Empower Champions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Providing champions with resources and opportunities to lead.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0960" y="6332458"/>
            <a:ext cx="18252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Foster Collaboration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Creating a network of champions to share knowledge and best practices.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4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3497937"/>
            <a:ext cx="13104971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Upskilling and Reskilling the Workforce for the AI Era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2714" y="5295781"/>
            <a:ext cx="4150400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1475780" y="6287214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Technical Skills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62714" y="6758464"/>
            <a:ext cx="4150400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Training in data science, machine learning, and AI development.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39941" y="5295781"/>
            <a:ext cx="4150400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5650" dirty="0"/>
          </a:p>
        </p:txBody>
      </p:sp>
      <p:sp>
        <p:nvSpPr>
          <p:cNvPr id="8" name="Text 5"/>
          <p:cNvSpPr/>
          <p:nvPr/>
        </p:nvSpPr>
        <p:spPr>
          <a:xfrm>
            <a:off x="5953006" y="6287214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Soft Skills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39941" y="6758464"/>
            <a:ext cx="4150400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Developing critical thinking, problem-solving, and communication skills.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717167" y="5295781"/>
            <a:ext cx="4150519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5650" dirty="0"/>
          </a:p>
        </p:txBody>
      </p:sp>
      <p:sp>
        <p:nvSpPr>
          <p:cNvPr id="11" name="Text 8"/>
          <p:cNvSpPr/>
          <p:nvPr/>
        </p:nvSpPr>
        <p:spPr>
          <a:xfrm>
            <a:off x="10319028" y="6287214"/>
            <a:ext cx="294667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Ethical Considerations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7167" y="6758464"/>
            <a:ext cx="415051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Understanding the ethical implications of AI and responsible use.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29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Embedding a "People-First" Mindset in the Transformation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4949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783925"/>
            <a:ext cx="3091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Employee Engagement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27434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Involving employees in AI initiatives and addressing their concerns.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54949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783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Reskilling Support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27434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Providing resources and guidance for employees to adapt to new roles.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2429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58733"/>
            <a:ext cx="3065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Ethical Considerations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5491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Prioritizing ethical AI practices that benefit all stakeholders.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2025-01-19T13:03:17Z</dcterms:created>
  <dcterms:modified xsi:type="dcterms:W3CDTF">2025-01-19T13:03:17Z</dcterms:modified>
</cp:coreProperties>
</file>